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249DF-FEF0-45B4-B4E7-1DD892EA6742}" type="datetimeFigureOut">
              <a:rPr lang="fr-FR" smtClean="0"/>
              <a:t>25/10/2020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634DE-A0F7-400D-8024-E3A21945E4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1279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C74DA-3FE2-47CD-B0A2-3CF74876F93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303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E5C57-6DF1-4EA6-99EE-22DA24B8A5D6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1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12486-23CC-4DD0-8BC7-277419AEDA7F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156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EB1F0-4E37-405A-82EF-506E7DE2F7F1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5892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B773-5801-4B8E-B7C9-4CF7EA418E11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47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A2814-C586-4F1C-9046-E5ACBEDC2590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5364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DAAE5-D6C5-4756-B6D1-0EAE22A7A23B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4333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88A6C-19BA-4413-9C56-B9B5FF974A9A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289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44FF3-24E9-4FC8-BA9A-DCBB121F4896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4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E02D5-48E1-4927-A457-05C29C413A19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830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7B5E4-8077-4AE4-8EE2-0492CABF7769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43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867F-4C5C-4D07-9DDF-6E9A15ACD27A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60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B88AA-13B0-44E3-B8AE-9021DA81C98C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9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E5691-4886-428C-BAC7-6A9CCCE18753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0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FAA64-D241-427E-BB31-C704D7374534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274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4025-7916-4067-91A4-EFCD38DDEC02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00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B7DA5-F958-476D-978D-07630F0AD044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643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8C8875C-6F39-4C0D-8D92-BC6B2B94F808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84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  <p:sldLayoutId id="2147483895" r:id="rId15"/>
    <p:sldLayoutId id="2147483896" r:id="rId16"/>
    <p:sldLayoutId id="214748389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59C33B-C758-4D14-9DE5-4798A38D3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1130" y="1521069"/>
            <a:ext cx="5109738" cy="1740877"/>
          </a:xfrm>
        </p:spPr>
        <p:txBody>
          <a:bodyPr>
            <a:normAutofit/>
          </a:bodyPr>
          <a:lstStyle/>
          <a:p>
            <a:r>
              <a:rPr lang="fr-FR" sz="9600"/>
              <a:t>Epicture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E574337-1506-4920-A457-38B06E71CD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7380" y="3596055"/>
            <a:ext cx="3197237" cy="471629"/>
          </a:xfrm>
        </p:spPr>
        <p:txBody>
          <a:bodyPr>
            <a:normAutofit/>
          </a:bodyPr>
          <a:lstStyle/>
          <a:p>
            <a:r>
              <a:rPr lang="fr-FR"/>
              <a:t>User documentation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F878AE-CBD0-4A0C-AFDA-E5AAA15D8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38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7BB612-432B-488B-BB21-6DFCA5BC1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809" y="2461745"/>
            <a:ext cx="4877595" cy="2886075"/>
          </a:xfrm>
        </p:spPr>
        <p:txBody>
          <a:bodyPr>
            <a:normAutofit/>
          </a:bodyPr>
          <a:lstStyle/>
          <a:p>
            <a:r>
              <a:rPr lang="fr-FR" sz="2400"/>
              <a:t>Open the app and signin with your imgur account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8DE724-0583-426A-A027-DA23981038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56733" y="1406770"/>
            <a:ext cx="2248212" cy="4996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70439" y="0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Login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0D0051-D556-4CE7-B8FA-9CCA0868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45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Home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F6FBF04-B93C-4E33-9A3A-110665373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358" y="1717430"/>
            <a:ext cx="2165200" cy="481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lèche : gauche 6">
            <a:extLst>
              <a:ext uri="{FF2B5EF4-FFF2-40B4-BE49-F238E27FC236}">
                <a16:creationId xmlns:a16="http://schemas.microsoft.com/office/drawing/2014/main" id="{BA3404F2-07CB-43A2-87D2-0720FBBF0B28}"/>
              </a:ext>
            </a:extLst>
          </p:cNvPr>
          <p:cNvSpPr/>
          <p:nvPr/>
        </p:nvSpPr>
        <p:spPr>
          <a:xfrm>
            <a:off x="4589586" y="1943101"/>
            <a:ext cx="940776" cy="167053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A9260B5-817B-4138-98E3-5F6458C82FE4}"/>
              </a:ext>
            </a:extLst>
          </p:cNvPr>
          <p:cNvSpPr txBox="1"/>
          <p:nvPr/>
        </p:nvSpPr>
        <p:spPr>
          <a:xfrm>
            <a:off x="5620390" y="1841961"/>
            <a:ext cx="4299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Search bar for for specific images</a:t>
            </a:r>
          </a:p>
        </p:txBody>
      </p:sp>
      <p:sp>
        <p:nvSpPr>
          <p:cNvPr id="9" name="Flèche : gauche 8">
            <a:extLst>
              <a:ext uri="{FF2B5EF4-FFF2-40B4-BE49-F238E27FC236}">
                <a16:creationId xmlns:a16="http://schemas.microsoft.com/office/drawing/2014/main" id="{D55B70AF-6626-4D90-A044-7E8BB29F4A8F}"/>
              </a:ext>
            </a:extLst>
          </p:cNvPr>
          <p:cNvSpPr/>
          <p:nvPr/>
        </p:nvSpPr>
        <p:spPr>
          <a:xfrm>
            <a:off x="4589586" y="2211293"/>
            <a:ext cx="940776" cy="167053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3734C9E-ECC3-42D9-BC88-8040AEB1E060}"/>
              </a:ext>
            </a:extLst>
          </p:cNvPr>
          <p:cNvSpPr txBox="1"/>
          <p:nvPr/>
        </p:nvSpPr>
        <p:spPr>
          <a:xfrm>
            <a:off x="5620390" y="2108661"/>
            <a:ext cx="4299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Picker to sort searches </a:t>
            </a:r>
          </a:p>
        </p:txBody>
      </p:sp>
      <p:sp>
        <p:nvSpPr>
          <p:cNvPr id="14" name="Flèche : gauche 13">
            <a:extLst>
              <a:ext uri="{FF2B5EF4-FFF2-40B4-BE49-F238E27FC236}">
                <a16:creationId xmlns:a16="http://schemas.microsoft.com/office/drawing/2014/main" id="{EAE7B97E-FE2D-4FA2-9462-5ADFFC7640E0}"/>
              </a:ext>
            </a:extLst>
          </p:cNvPr>
          <p:cNvSpPr/>
          <p:nvPr/>
        </p:nvSpPr>
        <p:spPr>
          <a:xfrm>
            <a:off x="4736125" y="3262056"/>
            <a:ext cx="1729152" cy="571500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BB46CFD-B41A-43C0-9412-A81AF5F43D98}"/>
              </a:ext>
            </a:extLst>
          </p:cNvPr>
          <p:cNvSpPr txBox="1"/>
          <p:nvPr/>
        </p:nvSpPr>
        <p:spPr>
          <a:xfrm>
            <a:off x="6540650" y="3138881"/>
            <a:ext cx="4481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Image posted by an user of imgur </a:t>
            </a:r>
          </a:p>
          <a:p>
            <a:r>
              <a:rPr lang="en-US"/>
              <a:t>You can click on it to have precise information</a:t>
            </a:r>
            <a:endParaRPr lang="fr-FR"/>
          </a:p>
        </p:txBody>
      </p:sp>
      <p:sp>
        <p:nvSpPr>
          <p:cNvPr id="18" name="Flèche : gauche 17">
            <a:extLst>
              <a:ext uri="{FF2B5EF4-FFF2-40B4-BE49-F238E27FC236}">
                <a16:creationId xmlns:a16="http://schemas.microsoft.com/office/drawing/2014/main" id="{4B42F76F-8ED2-4A74-B7FF-4B87DEE97FCF}"/>
              </a:ext>
            </a:extLst>
          </p:cNvPr>
          <p:cNvSpPr/>
          <p:nvPr/>
        </p:nvSpPr>
        <p:spPr>
          <a:xfrm>
            <a:off x="4633548" y="6240373"/>
            <a:ext cx="1063867" cy="28351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E3669BE-36EC-4572-8911-37A82D723845}"/>
              </a:ext>
            </a:extLst>
          </p:cNvPr>
          <p:cNvSpPr txBox="1"/>
          <p:nvPr/>
        </p:nvSpPr>
        <p:spPr>
          <a:xfrm>
            <a:off x="5831405" y="5958881"/>
            <a:ext cx="4299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Tab navigator </a:t>
            </a:r>
            <a:r>
              <a:rPr lang="en-US"/>
              <a:t>which allows you to change window to post a picture or go to your profile.</a:t>
            </a:r>
            <a:endParaRPr lang="fr-FR"/>
          </a:p>
        </p:txBody>
      </p:sp>
      <p:sp>
        <p:nvSpPr>
          <p:cNvPr id="22" name="Espace réservé du numéro de diapositive 21">
            <a:extLst>
              <a:ext uri="{FF2B5EF4-FFF2-40B4-BE49-F238E27FC236}">
                <a16:creationId xmlns:a16="http://schemas.microsoft.com/office/drawing/2014/main" id="{DDC17E67-22E5-4E72-B0FA-7713BAB3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Home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87B8A11-3A14-4F4E-9672-26ABF03E4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591" y="1112808"/>
            <a:ext cx="2346484" cy="521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8A5DF65F-5A1A-45EE-8350-CCCFAFE3B6A4}"/>
              </a:ext>
            </a:extLst>
          </p:cNvPr>
          <p:cNvSpPr txBox="1"/>
          <p:nvPr/>
        </p:nvSpPr>
        <p:spPr>
          <a:xfrm>
            <a:off x="5928946" y="1275617"/>
            <a:ext cx="4695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Here is the page that opens when you click on an image</a:t>
            </a:r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EA4FE9F-A4BF-4FFC-9818-FD39B3C2118D}"/>
              </a:ext>
            </a:extLst>
          </p:cNvPr>
          <p:cNvSpPr txBox="1"/>
          <p:nvPr/>
        </p:nvSpPr>
        <p:spPr>
          <a:xfrm>
            <a:off x="5831404" y="2505670"/>
            <a:ext cx="49449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You can swap to the right to see the following images and description (if there are several images)</a:t>
            </a:r>
            <a:endParaRPr lang="fr-FR"/>
          </a:p>
        </p:txBody>
      </p:sp>
      <p:sp>
        <p:nvSpPr>
          <p:cNvPr id="5" name="Flèche : gauche 4">
            <a:extLst>
              <a:ext uri="{FF2B5EF4-FFF2-40B4-BE49-F238E27FC236}">
                <a16:creationId xmlns:a16="http://schemas.microsoft.com/office/drawing/2014/main" id="{B184E961-1A2E-4DB9-B1B1-398634561C23}"/>
              </a:ext>
            </a:extLst>
          </p:cNvPr>
          <p:cNvSpPr/>
          <p:nvPr/>
        </p:nvSpPr>
        <p:spPr>
          <a:xfrm>
            <a:off x="4515973" y="2605566"/>
            <a:ext cx="1190235" cy="61074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Flèche : gauche 5">
            <a:extLst>
              <a:ext uri="{FF2B5EF4-FFF2-40B4-BE49-F238E27FC236}">
                <a16:creationId xmlns:a16="http://schemas.microsoft.com/office/drawing/2014/main" id="{C3AF379D-CC80-4E39-B6DB-C088F5756975}"/>
              </a:ext>
            </a:extLst>
          </p:cNvPr>
          <p:cNvSpPr/>
          <p:nvPr/>
        </p:nvSpPr>
        <p:spPr>
          <a:xfrm>
            <a:off x="4532221" y="4799757"/>
            <a:ext cx="1095279" cy="282198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E8F75A6-B94E-48C8-9966-00F3B012646D}"/>
              </a:ext>
            </a:extLst>
          </p:cNvPr>
          <p:cNvSpPr txBox="1"/>
          <p:nvPr/>
        </p:nvSpPr>
        <p:spPr>
          <a:xfrm>
            <a:off x="5831404" y="4619868"/>
            <a:ext cx="4944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You can favorite ,upvote or downvote the post</a:t>
            </a:r>
            <a:endParaRPr lang="fr-FR"/>
          </a:p>
        </p:txBody>
      </p:sp>
      <p:sp>
        <p:nvSpPr>
          <p:cNvPr id="11" name="Flèche : gauche 10">
            <a:extLst>
              <a:ext uri="{FF2B5EF4-FFF2-40B4-BE49-F238E27FC236}">
                <a16:creationId xmlns:a16="http://schemas.microsoft.com/office/drawing/2014/main" id="{4BD45C85-852E-4D9D-B66C-7F40DE7B1042}"/>
              </a:ext>
            </a:extLst>
          </p:cNvPr>
          <p:cNvSpPr/>
          <p:nvPr/>
        </p:nvSpPr>
        <p:spPr>
          <a:xfrm>
            <a:off x="4621871" y="5532504"/>
            <a:ext cx="1474129" cy="369166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4E2E230-C334-44FB-BF31-9982FFA02713}"/>
              </a:ext>
            </a:extLst>
          </p:cNvPr>
          <p:cNvSpPr txBox="1"/>
          <p:nvPr/>
        </p:nvSpPr>
        <p:spPr>
          <a:xfrm>
            <a:off x="6168442" y="5393921"/>
            <a:ext cx="4944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You can write a comment and see the comments of the post</a:t>
            </a:r>
            <a:endParaRPr lang="fr-FR"/>
          </a:p>
        </p:txBody>
      </p:sp>
      <p:sp>
        <p:nvSpPr>
          <p:cNvPr id="22" name="Flèche : gauche 21">
            <a:extLst>
              <a:ext uri="{FF2B5EF4-FFF2-40B4-BE49-F238E27FC236}">
                <a16:creationId xmlns:a16="http://schemas.microsoft.com/office/drawing/2014/main" id="{041BF76D-21AC-4931-8F23-73E6B77774B8}"/>
              </a:ext>
            </a:extLst>
          </p:cNvPr>
          <p:cNvSpPr/>
          <p:nvPr/>
        </p:nvSpPr>
        <p:spPr>
          <a:xfrm flipH="1">
            <a:off x="1186962" y="1362808"/>
            <a:ext cx="754482" cy="246183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8C00EF92-D37E-4ADF-B219-CA17B4BD1DA8}"/>
              </a:ext>
            </a:extLst>
          </p:cNvPr>
          <p:cNvSpPr txBox="1"/>
          <p:nvPr/>
        </p:nvSpPr>
        <p:spPr>
          <a:xfrm>
            <a:off x="0" y="1162733"/>
            <a:ext cx="1497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Close the window</a:t>
            </a:r>
            <a:endParaRPr lang="fr-FR"/>
          </a:p>
        </p:txBody>
      </p:sp>
      <p:sp>
        <p:nvSpPr>
          <p:cNvPr id="26" name="Espace réservé du numéro de diapositive 25">
            <a:extLst>
              <a:ext uri="{FF2B5EF4-FFF2-40B4-BE49-F238E27FC236}">
                <a16:creationId xmlns:a16="http://schemas.microsoft.com/office/drawing/2014/main" id="{ECE116DF-56AB-4FEF-BE2B-E92E10EF4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981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Upload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FFE7074-7A2E-42EA-AF21-DF8112252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231" y="1401640"/>
            <a:ext cx="2327434" cy="517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62EB8873-811E-4CCF-ACFA-6280805EB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925" y="1401639"/>
            <a:ext cx="2327434" cy="5172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èche : gauche 8">
            <a:extLst>
              <a:ext uri="{FF2B5EF4-FFF2-40B4-BE49-F238E27FC236}">
                <a16:creationId xmlns:a16="http://schemas.microsoft.com/office/drawing/2014/main" id="{8AE7EB17-303E-438A-AFAF-55CE4641C979}"/>
              </a:ext>
            </a:extLst>
          </p:cNvPr>
          <p:cNvSpPr/>
          <p:nvPr/>
        </p:nvSpPr>
        <p:spPr>
          <a:xfrm flipH="1">
            <a:off x="3749022" y="3644777"/>
            <a:ext cx="1204546" cy="52277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727FD02-13F9-4404-883E-A533CE25D0F5}"/>
              </a:ext>
            </a:extLst>
          </p:cNvPr>
          <p:cNvSpPr txBox="1"/>
          <p:nvPr/>
        </p:nvSpPr>
        <p:spPr>
          <a:xfrm>
            <a:off x="8326316" y="3305908"/>
            <a:ext cx="30069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Click on the button and choose your image in your gallery </a:t>
            </a:r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26CF6301-A237-4A99-A156-45F8E943B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45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Upload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58B1386-EE63-4281-9EC3-17D6C6A4B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9919" y="1112808"/>
            <a:ext cx="2482969" cy="551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lèche : gauche 1">
            <a:extLst>
              <a:ext uri="{FF2B5EF4-FFF2-40B4-BE49-F238E27FC236}">
                <a16:creationId xmlns:a16="http://schemas.microsoft.com/office/drawing/2014/main" id="{29488001-C16F-42C6-8B6E-1C135E3598CB}"/>
              </a:ext>
            </a:extLst>
          </p:cNvPr>
          <p:cNvSpPr/>
          <p:nvPr/>
        </p:nvSpPr>
        <p:spPr>
          <a:xfrm>
            <a:off x="7181256" y="3256903"/>
            <a:ext cx="1259360" cy="35409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A517365-D27E-475D-9B5D-001874CECE0C}"/>
              </a:ext>
            </a:extLst>
          </p:cNvPr>
          <p:cNvSpPr txBox="1"/>
          <p:nvPr/>
        </p:nvSpPr>
        <p:spPr>
          <a:xfrm>
            <a:off x="8548984" y="3089645"/>
            <a:ext cx="2750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Change or upload the picture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3EA951B-FFC3-40AA-8552-60BEC28A8338}"/>
              </a:ext>
            </a:extLst>
          </p:cNvPr>
          <p:cNvSpPr txBox="1"/>
          <p:nvPr/>
        </p:nvSpPr>
        <p:spPr>
          <a:xfrm>
            <a:off x="374404" y="4029460"/>
            <a:ext cx="2750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Edit the title and the description</a:t>
            </a:r>
          </a:p>
        </p:txBody>
      </p:sp>
      <p:sp>
        <p:nvSpPr>
          <p:cNvPr id="25" name="Flèche : gauche 24">
            <a:extLst>
              <a:ext uri="{FF2B5EF4-FFF2-40B4-BE49-F238E27FC236}">
                <a16:creationId xmlns:a16="http://schemas.microsoft.com/office/drawing/2014/main" id="{F3947D05-1B2F-4EC1-BF67-7B9AA1362D0C}"/>
              </a:ext>
            </a:extLst>
          </p:cNvPr>
          <p:cNvSpPr/>
          <p:nvPr/>
        </p:nvSpPr>
        <p:spPr>
          <a:xfrm flipH="1">
            <a:off x="2831124" y="4029460"/>
            <a:ext cx="1563916" cy="576760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Flèche : gauche 26">
            <a:extLst>
              <a:ext uri="{FF2B5EF4-FFF2-40B4-BE49-F238E27FC236}">
                <a16:creationId xmlns:a16="http://schemas.microsoft.com/office/drawing/2014/main" id="{12B29A37-DACA-49F0-A0C7-9C6B5815D7C5}"/>
              </a:ext>
            </a:extLst>
          </p:cNvPr>
          <p:cNvSpPr/>
          <p:nvPr/>
        </p:nvSpPr>
        <p:spPr>
          <a:xfrm flipH="1">
            <a:off x="2593730" y="5475494"/>
            <a:ext cx="1801310" cy="35409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74A28515-2E37-486A-999C-D5B04D251985}"/>
              </a:ext>
            </a:extLst>
          </p:cNvPr>
          <p:cNvSpPr txBox="1"/>
          <p:nvPr/>
        </p:nvSpPr>
        <p:spPr>
          <a:xfrm>
            <a:off x="374403" y="4952428"/>
            <a:ext cx="22193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You can upload the post as an album or image and you can make the post public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id="{A417616F-9A76-43C0-ADF5-D6CD6087E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267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Profile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348EF91-A753-4EAA-A2C8-68873B7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191" y="1333500"/>
            <a:ext cx="2332421" cy="518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èche : gauche 2">
            <a:extLst>
              <a:ext uri="{FF2B5EF4-FFF2-40B4-BE49-F238E27FC236}">
                <a16:creationId xmlns:a16="http://schemas.microsoft.com/office/drawing/2014/main" id="{0A195A57-02B2-4555-A881-E5487AF5A87E}"/>
              </a:ext>
            </a:extLst>
          </p:cNvPr>
          <p:cNvSpPr/>
          <p:nvPr/>
        </p:nvSpPr>
        <p:spPr>
          <a:xfrm>
            <a:off x="4666656" y="1524819"/>
            <a:ext cx="1259360" cy="35409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Flèche : gauche 6">
            <a:extLst>
              <a:ext uri="{FF2B5EF4-FFF2-40B4-BE49-F238E27FC236}">
                <a16:creationId xmlns:a16="http://schemas.microsoft.com/office/drawing/2014/main" id="{5BF0D0EE-FE99-480D-BD32-795418BE296B}"/>
              </a:ext>
            </a:extLst>
          </p:cNvPr>
          <p:cNvSpPr/>
          <p:nvPr/>
        </p:nvSpPr>
        <p:spPr>
          <a:xfrm>
            <a:off x="4666656" y="2579836"/>
            <a:ext cx="1259360" cy="35409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 : gauche 7">
            <a:extLst>
              <a:ext uri="{FF2B5EF4-FFF2-40B4-BE49-F238E27FC236}">
                <a16:creationId xmlns:a16="http://schemas.microsoft.com/office/drawing/2014/main" id="{C7345355-ED99-4593-AD67-66C81D1FC667}"/>
              </a:ext>
            </a:extLst>
          </p:cNvPr>
          <p:cNvSpPr/>
          <p:nvPr/>
        </p:nvSpPr>
        <p:spPr>
          <a:xfrm>
            <a:off x="4728203" y="3988951"/>
            <a:ext cx="1259360" cy="629298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950456D-CF65-417F-9C4A-3F13F43B9E4B}"/>
              </a:ext>
            </a:extLst>
          </p:cNvPr>
          <p:cNvSpPr txBox="1"/>
          <p:nvPr/>
        </p:nvSpPr>
        <p:spPr>
          <a:xfrm>
            <a:off x="6265986" y="2295219"/>
            <a:ext cx="2750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You can display your posted photos and see your favorite posts. </a:t>
            </a:r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7FA280D-EA9D-4B58-8DC2-037C27F1C160}"/>
              </a:ext>
            </a:extLst>
          </p:cNvPr>
          <p:cNvSpPr txBox="1"/>
          <p:nvPr/>
        </p:nvSpPr>
        <p:spPr>
          <a:xfrm>
            <a:off x="6258054" y="1390096"/>
            <a:ext cx="2750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 here to open your profile navigator</a:t>
            </a:r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A659F51-06BA-44E7-9DDC-FB9C16534985}"/>
              </a:ext>
            </a:extLst>
          </p:cNvPr>
          <p:cNvSpPr txBox="1"/>
          <p:nvPr/>
        </p:nvSpPr>
        <p:spPr>
          <a:xfrm>
            <a:off x="6204439" y="3800795"/>
            <a:ext cx="275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 on one of the images to get additional information about it.</a:t>
            </a:r>
            <a:endParaRPr lang="fr-FR"/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ECAB959D-10BA-4262-9E21-5A222ABAE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79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Profile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348EF91-A753-4EAA-A2C8-68873B78C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83" y="1324708"/>
            <a:ext cx="2332421" cy="518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E5DCCA66-A41E-4F0B-9109-467D71C1F82C}"/>
              </a:ext>
            </a:extLst>
          </p:cNvPr>
          <p:cNvSpPr/>
          <p:nvPr/>
        </p:nvSpPr>
        <p:spPr>
          <a:xfrm>
            <a:off x="2611315" y="1456592"/>
            <a:ext cx="487773" cy="46892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 : gauche 4">
            <a:extLst>
              <a:ext uri="{FF2B5EF4-FFF2-40B4-BE49-F238E27FC236}">
                <a16:creationId xmlns:a16="http://schemas.microsoft.com/office/drawing/2014/main" id="{2B76D707-59C3-447F-A29F-C3A16575B121}"/>
              </a:ext>
            </a:extLst>
          </p:cNvPr>
          <p:cNvSpPr/>
          <p:nvPr/>
        </p:nvSpPr>
        <p:spPr>
          <a:xfrm flipH="1">
            <a:off x="3349870" y="3627907"/>
            <a:ext cx="1222130" cy="576760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2303CD9-360B-4F87-A7E4-22AA850A7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66" y="1324708"/>
            <a:ext cx="2332421" cy="518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lèche : gauche 5">
            <a:extLst>
              <a:ext uri="{FF2B5EF4-FFF2-40B4-BE49-F238E27FC236}">
                <a16:creationId xmlns:a16="http://schemas.microsoft.com/office/drawing/2014/main" id="{3A721B39-44E1-4B7E-B88D-7AFB61D9A89A}"/>
              </a:ext>
            </a:extLst>
          </p:cNvPr>
          <p:cNvSpPr/>
          <p:nvPr/>
        </p:nvSpPr>
        <p:spPr>
          <a:xfrm>
            <a:off x="7280031" y="2863319"/>
            <a:ext cx="1216270" cy="277822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4AE05C39-9542-4524-9022-4069C55D26A7}"/>
              </a:ext>
            </a:extLst>
          </p:cNvPr>
          <p:cNvSpPr txBox="1"/>
          <p:nvPr/>
        </p:nvSpPr>
        <p:spPr>
          <a:xfrm>
            <a:off x="8603545" y="2540976"/>
            <a:ext cx="23324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You can go to the settings or log out and return to the login page</a:t>
            </a:r>
            <a:endParaRPr lang="fr-FR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F3F0B730-DFFC-43F7-A105-65938D6C3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66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F03F56-4C99-4BF5-8209-5F3994FAFE3E}"/>
              </a:ext>
            </a:extLst>
          </p:cNvPr>
          <p:cNvSpPr txBox="1"/>
          <p:nvPr/>
        </p:nvSpPr>
        <p:spPr>
          <a:xfrm>
            <a:off x="846166" y="4812"/>
            <a:ext cx="99704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/>
              <a:t>Profile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B0D536D-10AE-42C4-94D4-C5CEE0AFB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607" y="1331908"/>
            <a:ext cx="2332421" cy="5183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7C034CB-E8B9-409B-A73B-F026E795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sp>
        <p:nvSpPr>
          <p:cNvPr id="9" name="Flèche : gauche 8">
            <a:extLst>
              <a:ext uri="{FF2B5EF4-FFF2-40B4-BE49-F238E27FC236}">
                <a16:creationId xmlns:a16="http://schemas.microsoft.com/office/drawing/2014/main" id="{E251BEE6-F32B-4BCD-8571-B3DEF9D956FA}"/>
              </a:ext>
            </a:extLst>
          </p:cNvPr>
          <p:cNvSpPr/>
          <p:nvPr/>
        </p:nvSpPr>
        <p:spPr>
          <a:xfrm>
            <a:off x="7005412" y="2110349"/>
            <a:ext cx="1450731" cy="526740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gauche 12">
            <a:extLst>
              <a:ext uri="{FF2B5EF4-FFF2-40B4-BE49-F238E27FC236}">
                <a16:creationId xmlns:a16="http://schemas.microsoft.com/office/drawing/2014/main" id="{C91D947B-436D-4C70-B7EF-B747E38D73FC}"/>
              </a:ext>
            </a:extLst>
          </p:cNvPr>
          <p:cNvSpPr/>
          <p:nvPr/>
        </p:nvSpPr>
        <p:spPr>
          <a:xfrm>
            <a:off x="7005412" y="3425115"/>
            <a:ext cx="1450731" cy="516077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BDE23CD-C168-41D9-BBE5-99C866563C36}"/>
              </a:ext>
            </a:extLst>
          </p:cNvPr>
          <p:cNvSpPr txBox="1"/>
          <p:nvPr/>
        </p:nvSpPr>
        <p:spPr>
          <a:xfrm>
            <a:off x="8610527" y="1936206"/>
            <a:ext cx="23324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Click on the image to change your avatar</a:t>
            </a:r>
            <a:endParaRPr lang="fr-FR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D49C38A-D2CC-4FE8-B39B-72752CF6F176}"/>
              </a:ext>
            </a:extLst>
          </p:cNvPr>
          <p:cNvSpPr txBox="1"/>
          <p:nvPr/>
        </p:nvSpPr>
        <p:spPr>
          <a:xfrm>
            <a:off x="8610526" y="3365200"/>
            <a:ext cx="23324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Change your name and your bio</a:t>
            </a:r>
            <a:endParaRPr lang="fr-FR"/>
          </a:p>
        </p:txBody>
      </p:sp>
      <p:sp>
        <p:nvSpPr>
          <p:cNvPr id="19" name="Flèche : gauche 18">
            <a:extLst>
              <a:ext uri="{FF2B5EF4-FFF2-40B4-BE49-F238E27FC236}">
                <a16:creationId xmlns:a16="http://schemas.microsoft.com/office/drawing/2014/main" id="{EC44CB0C-A2CF-4FC4-8944-377ABDA5A279}"/>
              </a:ext>
            </a:extLst>
          </p:cNvPr>
          <p:cNvSpPr/>
          <p:nvPr/>
        </p:nvSpPr>
        <p:spPr>
          <a:xfrm flipH="1">
            <a:off x="2975409" y="4143092"/>
            <a:ext cx="1342580" cy="358569"/>
          </a:xfrm>
          <a:prstGeom prst="lef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9F7F678-4A24-4561-B819-15ABFCCA390B}"/>
              </a:ext>
            </a:extLst>
          </p:cNvPr>
          <p:cNvSpPr txBox="1"/>
          <p:nvPr/>
        </p:nvSpPr>
        <p:spPr>
          <a:xfrm>
            <a:off x="488604" y="3797452"/>
            <a:ext cx="23324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Click on the button to save your changement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3813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194</TotalTime>
  <Words>237</Words>
  <Application>Microsoft Office PowerPoint</Application>
  <PresentationFormat>Grand écran</PresentationFormat>
  <Paragraphs>41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Epicture</vt:lpstr>
      <vt:lpstr>Open the app and signin with your imgur account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Epicture</dc:title>
  <dc:creator>Mathis Rodrigues de oliveira</dc:creator>
  <cp:lastModifiedBy>Mathis Rodrigues de oliveira</cp:lastModifiedBy>
  <cp:revision>15</cp:revision>
  <dcterms:created xsi:type="dcterms:W3CDTF">2020-10-25T17:18:05Z</dcterms:created>
  <dcterms:modified xsi:type="dcterms:W3CDTF">2020-10-25T20:35:40Z</dcterms:modified>
</cp:coreProperties>
</file>

<file path=docProps/thumbnail.jpeg>
</file>